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044113" cy="15119350"/>
  <p:notesSz cx="6858000" cy="9144000"/>
  <p:defaultTextStyle>
    <a:defPPr>
      <a:defRPr lang="en-US"/>
    </a:defPPr>
    <a:lvl1pPr marL="0" algn="l" defTabSz="4571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0" algn="l" defTabSz="4571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0" algn="l" defTabSz="4571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1" algn="l" defTabSz="4571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61" algn="l" defTabSz="4571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00" algn="l" defTabSz="4571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40" algn="l" defTabSz="4571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82" algn="l" defTabSz="4571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22" algn="l" defTabSz="45714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3A1C0D-0C63-433C-934A-A7E98CE941F3}" v="208" dt="2025-07-22T08:06:04.9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595"/>
  </p:normalViewPr>
  <p:slideViewPr>
    <p:cSldViewPr snapToGrid="0">
      <p:cViewPr>
        <p:scale>
          <a:sx n="70" d="100"/>
          <a:sy n="70" d="100"/>
        </p:scale>
        <p:origin x="268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3311" y="2474395"/>
            <a:ext cx="8537496" cy="5263774"/>
          </a:xfrm>
        </p:spPr>
        <p:txBody>
          <a:bodyPr anchor="b"/>
          <a:lstStyle>
            <a:lvl1pPr algn="ctr">
              <a:defRPr sz="659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5516" y="7941160"/>
            <a:ext cx="7533085" cy="3650342"/>
          </a:xfrm>
        </p:spPr>
        <p:txBody>
          <a:bodyPr/>
          <a:lstStyle>
            <a:lvl1pPr marL="0" indent="0" algn="ctr">
              <a:buNone/>
              <a:defRPr sz="2635"/>
            </a:lvl1pPr>
            <a:lvl2pPr marL="502182" indent="0" algn="ctr">
              <a:buNone/>
              <a:defRPr sz="2197"/>
            </a:lvl2pPr>
            <a:lvl3pPr marL="1004364" indent="0" algn="ctr">
              <a:buNone/>
              <a:defRPr sz="1977"/>
            </a:lvl3pPr>
            <a:lvl4pPr marL="1506546" indent="0" algn="ctr">
              <a:buNone/>
              <a:defRPr sz="1757"/>
            </a:lvl4pPr>
            <a:lvl5pPr marL="2008728" indent="0" algn="ctr">
              <a:buNone/>
              <a:defRPr sz="1757"/>
            </a:lvl5pPr>
            <a:lvl6pPr marL="2510909" indent="0" algn="ctr">
              <a:buNone/>
              <a:defRPr sz="1757"/>
            </a:lvl6pPr>
            <a:lvl7pPr marL="3013092" indent="0" algn="ctr">
              <a:buNone/>
              <a:defRPr sz="1757"/>
            </a:lvl7pPr>
            <a:lvl8pPr marL="3515273" indent="0" algn="ctr">
              <a:buNone/>
              <a:defRPr sz="1757"/>
            </a:lvl8pPr>
            <a:lvl9pPr marL="4017456" indent="0" algn="ctr">
              <a:buNone/>
              <a:defRPr sz="1757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DE90-BB96-4B44-9E78-E960FC17B353}" type="datetimeFigureOut">
              <a:rPr lang="it-IT" smtClean="0"/>
              <a:t>01/08/25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100D-23F2-4BF7-AD2F-1B021C8DE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1665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DE90-BB96-4B44-9E78-E960FC17B353}" type="datetimeFigureOut">
              <a:rPr lang="it-IT" smtClean="0"/>
              <a:t>01/08/25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100D-23F2-4BF7-AD2F-1B021C8DE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1409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7821" y="804966"/>
            <a:ext cx="2165762" cy="1281295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0533" y="804966"/>
            <a:ext cx="6371734" cy="12812950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DE90-BB96-4B44-9E78-E960FC17B353}" type="datetimeFigureOut">
              <a:rPr lang="it-IT" smtClean="0"/>
              <a:t>01/08/25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100D-23F2-4BF7-AD2F-1B021C8DE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63488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DE90-BB96-4B44-9E78-E960FC17B353}" type="datetimeFigureOut">
              <a:rPr lang="it-IT" smtClean="0"/>
              <a:t>01/08/25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100D-23F2-4BF7-AD2F-1B021C8DE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8378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04" y="3769344"/>
            <a:ext cx="8663047" cy="6289229"/>
          </a:xfrm>
        </p:spPr>
        <p:txBody>
          <a:bodyPr anchor="b"/>
          <a:lstStyle>
            <a:lvl1pPr>
              <a:defRPr sz="659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04" y="10118071"/>
            <a:ext cx="8663047" cy="3307357"/>
          </a:xfrm>
        </p:spPr>
        <p:txBody>
          <a:bodyPr/>
          <a:lstStyle>
            <a:lvl1pPr marL="0" indent="0">
              <a:buNone/>
              <a:defRPr sz="2635">
                <a:solidFill>
                  <a:schemeClr val="tx1">
                    <a:tint val="82000"/>
                  </a:schemeClr>
                </a:solidFill>
              </a:defRPr>
            </a:lvl1pPr>
            <a:lvl2pPr marL="502182" indent="0">
              <a:buNone/>
              <a:defRPr sz="2197">
                <a:solidFill>
                  <a:schemeClr val="tx1">
                    <a:tint val="82000"/>
                  </a:schemeClr>
                </a:solidFill>
              </a:defRPr>
            </a:lvl2pPr>
            <a:lvl3pPr marL="1004364" indent="0">
              <a:buNone/>
              <a:defRPr sz="1977">
                <a:solidFill>
                  <a:schemeClr val="tx1">
                    <a:tint val="82000"/>
                  </a:schemeClr>
                </a:solidFill>
              </a:defRPr>
            </a:lvl3pPr>
            <a:lvl4pPr marL="1506546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4pPr>
            <a:lvl5pPr marL="2008728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5pPr>
            <a:lvl6pPr marL="2510909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6pPr>
            <a:lvl7pPr marL="3013092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7pPr>
            <a:lvl8pPr marL="3515273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8pPr>
            <a:lvl9pPr marL="4017456" indent="0">
              <a:buNone/>
              <a:defRPr sz="1757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DE90-BB96-4B44-9E78-E960FC17B353}" type="datetimeFigureOut">
              <a:rPr lang="it-IT" smtClean="0"/>
              <a:t>01/08/25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100D-23F2-4BF7-AD2F-1B021C8DE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7832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0533" y="4024829"/>
            <a:ext cx="4268748" cy="959308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4832" y="4024829"/>
            <a:ext cx="4268748" cy="959308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DE90-BB96-4B44-9E78-E960FC17B353}" type="datetimeFigureOut">
              <a:rPr lang="it-IT" smtClean="0"/>
              <a:t>01/08/25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100D-23F2-4BF7-AD2F-1B021C8DE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021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3" y="804969"/>
            <a:ext cx="8663047" cy="292237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842" y="3706343"/>
            <a:ext cx="4249130" cy="1816421"/>
          </a:xfrm>
        </p:spPr>
        <p:txBody>
          <a:bodyPr anchor="b"/>
          <a:lstStyle>
            <a:lvl1pPr marL="0" indent="0">
              <a:buNone/>
              <a:defRPr sz="2635" b="1"/>
            </a:lvl1pPr>
            <a:lvl2pPr marL="502182" indent="0">
              <a:buNone/>
              <a:defRPr sz="2197" b="1"/>
            </a:lvl2pPr>
            <a:lvl3pPr marL="1004364" indent="0">
              <a:buNone/>
              <a:defRPr sz="1977" b="1"/>
            </a:lvl3pPr>
            <a:lvl4pPr marL="1506546" indent="0">
              <a:buNone/>
              <a:defRPr sz="1757" b="1"/>
            </a:lvl4pPr>
            <a:lvl5pPr marL="2008728" indent="0">
              <a:buNone/>
              <a:defRPr sz="1757" b="1"/>
            </a:lvl5pPr>
            <a:lvl6pPr marL="2510909" indent="0">
              <a:buNone/>
              <a:defRPr sz="1757" b="1"/>
            </a:lvl6pPr>
            <a:lvl7pPr marL="3013092" indent="0">
              <a:buNone/>
              <a:defRPr sz="1757" b="1"/>
            </a:lvl7pPr>
            <a:lvl8pPr marL="3515273" indent="0">
              <a:buNone/>
              <a:defRPr sz="1757" b="1"/>
            </a:lvl8pPr>
            <a:lvl9pPr marL="4017456" indent="0">
              <a:buNone/>
              <a:defRPr sz="175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842" y="5522763"/>
            <a:ext cx="4249130" cy="812315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4833" y="3706343"/>
            <a:ext cx="4270056" cy="1816421"/>
          </a:xfrm>
        </p:spPr>
        <p:txBody>
          <a:bodyPr anchor="b"/>
          <a:lstStyle>
            <a:lvl1pPr marL="0" indent="0">
              <a:buNone/>
              <a:defRPr sz="2635" b="1"/>
            </a:lvl1pPr>
            <a:lvl2pPr marL="502182" indent="0">
              <a:buNone/>
              <a:defRPr sz="2197" b="1"/>
            </a:lvl2pPr>
            <a:lvl3pPr marL="1004364" indent="0">
              <a:buNone/>
              <a:defRPr sz="1977" b="1"/>
            </a:lvl3pPr>
            <a:lvl4pPr marL="1506546" indent="0">
              <a:buNone/>
              <a:defRPr sz="1757" b="1"/>
            </a:lvl4pPr>
            <a:lvl5pPr marL="2008728" indent="0">
              <a:buNone/>
              <a:defRPr sz="1757" b="1"/>
            </a:lvl5pPr>
            <a:lvl6pPr marL="2510909" indent="0">
              <a:buNone/>
              <a:defRPr sz="1757" b="1"/>
            </a:lvl6pPr>
            <a:lvl7pPr marL="3013092" indent="0">
              <a:buNone/>
              <a:defRPr sz="1757" b="1"/>
            </a:lvl7pPr>
            <a:lvl8pPr marL="3515273" indent="0">
              <a:buNone/>
              <a:defRPr sz="1757" b="1"/>
            </a:lvl8pPr>
            <a:lvl9pPr marL="4017456" indent="0">
              <a:buNone/>
              <a:defRPr sz="1757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4833" y="5522763"/>
            <a:ext cx="4270056" cy="812315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DE90-BB96-4B44-9E78-E960FC17B353}" type="datetimeFigureOut">
              <a:rPr lang="it-IT" smtClean="0"/>
              <a:t>01/08/25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100D-23F2-4BF7-AD2F-1B021C8DE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02715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DE90-BB96-4B44-9E78-E960FC17B353}" type="datetimeFigureOut">
              <a:rPr lang="it-IT" smtClean="0"/>
              <a:t>01/08/25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100D-23F2-4BF7-AD2F-1B021C8DE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8780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DE90-BB96-4B44-9E78-E960FC17B353}" type="datetimeFigureOut">
              <a:rPr lang="it-IT" smtClean="0"/>
              <a:t>01/08/25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100D-23F2-4BF7-AD2F-1B021C8DE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3763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1007957"/>
            <a:ext cx="3239488" cy="3527848"/>
          </a:xfrm>
        </p:spPr>
        <p:txBody>
          <a:bodyPr anchor="b"/>
          <a:lstStyle>
            <a:lvl1pPr>
              <a:defRPr sz="351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0056" y="2176910"/>
            <a:ext cx="5084832" cy="10744538"/>
          </a:xfrm>
        </p:spPr>
        <p:txBody>
          <a:bodyPr/>
          <a:lstStyle>
            <a:lvl1pPr>
              <a:defRPr sz="3515"/>
            </a:lvl1pPr>
            <a:lvl2pPr>
              <a:defRPr sz="3076"/>
            </a:lvl2pPr>
            <a:lvl3pPr>
              <a:defRPr sz="2635"/>
            </a:lvl3pPr>
            <a:lvl4pPr>
              <a:defRPr sz="2197"/>
            </a:lvl4pPr>
            <a:lvl5pPr>
              <a:defRPr sz="2197"/>
            </a:lvl5pPr>
            <a:lvl6pPr>
              <a:defRPr sz="2197"/>
            </a:lvl6pPr>
            <a:lvl7pPr>
              <a:defRPr sz="2197"/>
            </a:lvl7pPr>
            <a:lvl8pPr>
              <a:defRPr sz="2197"/>
            </a:lvl8pPr>
            <a:lvl9pPr>
              <a:defRPr sz="219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841" y="4535805"/>
            <a:ext cx="3239488" cy="8403140"/>
          </a:xfrm>
        </p:spPr>
        <p:txBody>
          <a:bodyPr/>
          <a:lstStyle>
            <a:lvl1pPr marL="0" indent="0">
              <a:buNone/>
              <a:defRPr sz="1757"/>
            </a:lvl1pPr>
            <a:lvl2pPr marL="502182" indent="0">
              <a:buNone/>
              <a:defRPr sz="1538"/>
            </a:lvl2pPr>
            <a:lvl3pPr marL="1004364" indent="0">
              <a:buNone/>
              <a:defRPr sz="1318"/>
            </a:lvl3pPr>
            <a:lvl4pPr marL="1506546" indent="0">
              <a:buNone/>
              <a:defRPr sz="1098"/>
            </a:lvl4pPr>
            <a:lvl5pPr marL="2008728" indent="0">
              <a:buNone/>
              <a:defRPr sz="1098"/>
            </a:lvl5pPr>
            <a:lvl6pPr marL="2510909" indent="0">
              <a:buNone/>
              <a:defRPr sz="1098"/>
            </a:lvl6pPr>
            <a:lvl7pPr marL="3013092" indent="0">
              <a:buNone/>
              <a:defRPr sz="1098"/>
            </a:lvl7pPr>
            <a:lvl8pPr marL="3515273" indent="0">
              <a:buNone/>
              <a:defRPr sz="1098"/>
            </a:lvl8pPr>
            <a:lvl9pPr marL="4017456" indent="0">
              <a:buNone/>
              <a:defRPr sz="1098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DE90-BB96-4B44-9E78-E960FC17B353}" type="datetimeFigureOut">
              <a:rPr lang="it-IT" smtClean="0"/>
              <a:t>01/08/25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100D-23F2-4BF7-AD2F-1B021C8DE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29714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841" y="1007957"/>
            <a:ext cx="3239488" cy="3527848"/>
          </a:xfrm>
        </p:spPr>
        <p:txBody>
          <a:bodyPr anchor="b"/>
          <a:lstStyle>
            <a:lvl1pPr>
              <a:defRPr sz="351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0056" y="2176910"/>
            <a:ext cx="5084832" cy="10744538"/>
          </a:xfrm>
        </p:spPr>
        <p:txBody>
          <a:bodyPr anchor="t"/>
          <a:lstStyle>
            <a:lvl1pPr marL="0" indent="0">
              <a:buNone/>
              <a:defRPr sz="3515"/>
            </a:lvl1pPr>
            <a:lvl2pPr marL="502182" indent="0">
              <a:buNone/>
              <a:defRPr sz="3076"/>
            </a:lvl2pPr>
            <a:lvl3pPr marL="1004364" indent="0">
              <a:buNone/>
              <a:defRPr sz="2635"/>
            </a:lvl3pPr>
            <a:lvl4pPr marL="1506546" indent="0">
              <a:buNone/>
              <a:defRPr sz="2197"/>
            </a:lvl4pPr>
            <a:lvl5pPr marL="2008728" indent="0">
              <a:buNone/>
              <a:defRPr sz="2197"/>
            </a:lvl5pPr>
            <a:lvl6pPr marL="2510909" indent="0">
              <a:buNone/>
              <a:defRPr sz="2197"/>
            </a:lvl6pPr>
            <a:lvl7pPr marL="3013092" indent="0">
              <a:buNone/>
              <a:defRPr sz="2197"/>
            </a:lvl7pPr>
            <a:lvl8pPr marL="3515273" indent="0">
              <a:buNone/>
              <a:defRPr sz="2197"/>
            </a:lvl8pPr>
            <a:lvl9pPr marL="4017456" indent="0">
              <a:buNone/>
              <a:defRPr sz="219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1841" y="4535805"/>
            <a:ext cx="3239488" cy="8403140"/>
          </a:xfrm>
        </p:spPr>
        <p:txBody>
          <a:bodyPr/>
          <a:lstStyle>
            <a:lvl1pPr marL="0" indent="0">
              <a:buNone/>
              <a:defRPr sz="1757"/>
            </a:lvl1pPr>
            <a:lvl2pPr marL="502182" indent="0">
              <a:buNone/>
              <a:defRPr sz="1538"/>
            </a:lvl2pPr>
            <a:lvl3pPr marL="1004364" indent="0">
              <a:buNone/>
              <a:defRPr sz="1318"/>
            </a:lvl3pPr>
            <a:lvl4pPr marL="1506546" indent="0">
              <a:buNone/>
              <a:defRPr sz="1098"/>
            </a:lvl4pPr>
            <a:lvl5pPr marL="2008728" indent="0">
              <a:buNone/>
              <a:defRPr sz="1098"/>
            </a:lvl5pPr>
            <a:lvl6pPr marL="2510909" indent="0">
              <a:buNone/>
              <a:defRPr sz="1098"/>
            </a:lvl6pPr>
            <a:lvl7pPr marL="3013092" indent="0">
              <a:buNone/>
              <a:defRPr sz="1098"/>
            </a:lvl7pPr>
            <a:lvl8pPr marL="3515273" indent="0">
              <a:buNone/>
              <a:defRPr sz="1098"/>
            </a:lvl8pPr>
            <a:lvl9pPr marL="4017456" indent="0">
              <a:buNone/>
              <a:defRPr sz="1098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DE90-BB96-4B44-9E78-E960FC17B353}" type="datetimeFigureOut">
              <a:rPr lang="it-IT" smtClean="0"/>
              <a:t>01/08/25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4100D-23F2-4BF7-AD2F-1B021C8DE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1627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535" y="804969"/>
            <a:ext cx="866304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535" y="4024829"/>
            <a:ext cx="866304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535" y="14013403"/>
            <a:ext cx="2259925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1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18BDE90-BB96-4B44-9E78-E960FC17B353}" type="datetimeFigureOut">
              <a:rPr lang="it-IT" smtClean="0"/>
              <a:t>01/08/25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27115" y="14013403"/>
            <a:ext cx="338988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1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3655" y="14013403"/>
            <a:ext cx="2259925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18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484100D-23F2-4BF7-AD2F-1B021C8DE29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756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4364" rtl="0" eaLnBrk="1" latinLnBrk="0" hangingPunct="1">
        <a:lnSpc>
          <a:spcPct val="90000"/>
        </a:lnSpc>
        <a:spcBef>
          <a:spcPct val="0"/>
        </a:spcBef>
        <a:buNone/>
        <a:defRPr sz="48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091" indent="-251091" algn="l" defTabSz="1004364" rtl="0" eaLnBrk="1" latinLnBrk="0" hangingPunct="1">
        <a:lnSpc>
          <a:spcPct val="90000"/>
        </a:lnSpc>
        <a:spcBef>
          <a:spcPts val="1098"/>
        </a:spcBef>
        <a:buFont typeface="Arial" panose="020B0604020202020204" pitchFamily="34" charset="0"/>
        <a:buChar char="•"/>
        <a:defRPr sz="3076" kern="1200">
          <a:solidFill>
            <a:schemeClr val="tx1"/>
          </a:solidFill>
          <a:latin typeface="+mn-lt"/>
          <a:ea typeface="+mn-ea"/>
          <a:cs typeface="+mn-cs"/>
        </a:defRPr>
      </a:lvl1pPr>
      <a:lvl2pPr marL="753273" indent="-251091" algn="l" defTabSz="100436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2635" kern="1200">
          <a:solidFill>
            <a:schemeClr val="tx1"/>
          </a:solidFill>
          <a:latin typeface="+mn-lt"/>
          <a:ea typeface="+mn-ea"/>
          <a:cs typeface="+mn-cs"/>
        </a:defRPr>
      </a:lvl2pPr>
      <a:lvl3pPr marL="1255455" indent="-251091" algn="l" defTabSz="100436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2197" kern="1200">
          <a:solidFill>
            <a:schemeClr val="tx1"/>
          </a:solidFill>
          <a:latin typeface="+mn-lt"/>
          <a:ea typeface="+mn-ea"/>
          <a:cs typeface="+mn-cs"/>
        </a:defRPr>
      </a:lvl3pPr>
      <a:lvl4pPr marL="1757638" indent="-251091" algn="l" defTabSz="100436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259818" indent="-251091" algn="l" defTabSz="100436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762001" indent="-251091" algn="l" defTabSz="100436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264182" indent="-251091" algn="l" defTabSz="100436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766365" indent="-251091" algn="l" defTabSz="100436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268547" indent="-251091" algn="l" defTabSz="1004364" rtl="0" eaLnBrk="1" latinLnBrk="0" hangingPunct="1">
        <a:lnSpc>
          <a:spcPct val="90000"/>
        </a:lnSpc>
        <a:spcBef>
          <a:spcPts val="549"/>
        </a:spcBef>
        <a:buFont typeface="Arial" panose="020B0604020202020204" pitchFamily="34" charset="0"/>
        <a:buChar char="•"/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4364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1pPr>
      <a:lvl2pPr marL="502182" algn="l" defTabSz="1004364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2pPr>
      <a:lvl3pPr marL="1004364" algn="l" defTabSz="1004364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3pPr>
      <a:lvl4pPr marL="1506546" algn="l" defTabSz="1004364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4pPr>
      <a:lvl5pPr marL="2008728" algn="l" defTabSz="1004364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5pPr>
      <a:lvl6pPr marL="2510909" algn="l" defTabSz="1004364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6pPr>
      <a:lvl7pPr marL="3013092" algn="l" defTabSz="1004364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7pPr>
      <a:lvl8pPr marL="3515273" algn="l" defTabSz="1004364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8pPr>
      <a:lvl9pPr marL="4017456" algn="l" defTabSz="1004364" rtl="0" eaLnBrk="1" latinLnBrk="0" hangingPunct="1">
        <a:defRPr sz="197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0"/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>
            <a:extLst>
              <a:ext uri="{FF2B5EF4-FFF2-40B4-BE49-F238E27FC236}">
                <a16:creationId xmlns:a16="http://schemas.microsoft.com/office/drawing/2014/main" id="{FE4F3EB1-AA54-61D3-C8CA-49AB81A28DA6}"/>
              </a:ext>
            </a:extLst>
          </p:cNvPr>
          <p:cNvSpPr/>
          <p:nvPr/>
        </p:nvSpPr>
        <p:spPr>
          <a:xfrm>
            <a:off x="-2" y="14447520"/>
            <a:ext cx="10044000" cy="671830"/>
          </a:xfrm>
          <a:prstGeom prst="rect">
            <a:avLst/>
          </a:prstGeom>
          <a:solidFill>
            <a:srgbClr val="24A4B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t-IT" sz="2163"/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9B72EE67-8C39-DA35-D18D-483AAC0469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" y="14510381"/>
            <a:ext cx="10044112" cy="498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t-IT" altLang="it-IT" sz="1800" b="1" i="1" dirty="0">
                <a:solidFill>
                  <a:schemeClr val="bg1"/>
                </a:solidFill>
                <a:latin typeface="Raleway" pitchFamily="2" charset="0"/>
                <a:cs typeface="Lato" panose="020F0502020204030203" pitchFamily="34" charset="0"/>
              </a:rPr>
              <a:t>XXXIX Congresso Nazionale AIRP di Radioprotezione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it-IT" altLang="it-IT" sz="1800" b="1" i="1" dirty="0">
                <a:solidFill>
                  <a:schemeClr val="bg1"/>
                </a:solidFill>
                <a:latin typeface="Raleway" pitchFamily="2" charset="0"/>
                <a:cs typeface="Lato" panose="020F0502020204030203" pitchFamily="34" charset="0"/>
              </a:rPr>
              <a:t> </a:t>
            </a:r>
            <a:r>
              <a:rPr lang="it-IT" altLang="it-IT" sz="1800" b="1" dirty="0">
                <a:solidFill>
                  <a:schemeClr val="bg1"/>
                </a:solidFill>
                <a:latin typeface="Raleway" pitchFamily="2" charset="0"/>
                <a:cs typeface="Lato" panose="020F0502020204030203" pitchFamily="34" charset="0"/>
              </a:rPr>
              <a:t>Padova 29 – 31 ottobre 2025 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07403CDF-61C7-0ECA-734C-34E3D92A7B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8042" y="19053"/>
            <a:ext cx="1612232" cy="1610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24234E1E-67A0-65D1-FA15-9416559998F7}"/>
              </a:ext>
            </a:extLst>
          </p:cNvPr>
          <p:cNvSpPr txBox="1"/>
          <p:nvPr/>
        </p:nvSpPr>
        <p:spPr>
          <a:xfrm>
            <a:off x="1005840" y="5230368"/>
            <a:ext cx="739220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 fontAlgn="base"/>
            <a:r>
              <a:rPr lang="en-GB" sz="1800" b="0" i="0" u="none" strike="noStrike" dirty="0">
                <a:effectLst/>
                <a:latin typeface="WordVisi_MSFontService"/>
              </a:rPr>
              <a:t>Display diagonal. 55’</a:t>
            </a:r>
            <a:r>
              <a:rPr lang="en-GB" dirty="0">
                <a:latin typeface="WordVisiPilcrow_MSFontService"/>
              </a:rPr>
              <a:t>’</a:t>
            </a:r>
            <a:endParaRPr lang="en-GB" b="0" i="0" u="none" strike="noStrike" dirty="0"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1800" b="0" i="0" u="none" strike="noStrike" dirty="0" err="1">
                <a:effectLst/>
                <a:latin typeface="WordVisi_MSFontService"/>
              </a:rPr>
              <a:t>Risoluzione</a:t>
            </a:r>
            <a:r>
              <a:rPr lang="en-GB" sz="1800" b="0" i="0" u="none" strike="noStrike" dirty="0">
                <a:effectLst/>
                <a:latin typeface="WordVisi_MSFontService"/>
              </a:rPr>
              <a:t>: full </a:t>
            </a:r>
            <a:r>
              <a:rPr lang="en-GB" sz="1800" b="0" i="0" u="none" strike="noStrike" dirty="0" err="1">
                <a:effectLst/>
                <a:latin typeface="WordVisi_MSFontService"/>
              </a:rPr>
              <a:t>hd</a:t>
            </a:r>
            <a:r>
              <a:rPr lang="en-GB" sz="1800" b="0" i="0" u="none" strike="noStrike" dirty="0">
                <a:effectLst/>
                <a:latin typeface="WordVisi_MSFontService"/>
              </a:rPr>
              <a:t> – 512 x 1024</a:t>
            </a:r>
            <a:r>
              <a:rPr lang="en-GB" sz="1800" b="0" i="0" u="none" strike="noStrike" dirty="0">
                <a:effectLst/>
                <a:latin typeface="WordVisiPilcrow_MSFontService"/>
              </a:rPr>
              <a:t> pixel</a:t>
            </a:r>
            <a:endParaRPr lang="en-GB" b="0" i="0" u="none" strike="noStrike" dirty="0">
              <a:effectLst/>
              <a:latin typeface="Segoe UI" panose="020B0502040204020203" pitchFamily="34" charset="0"/>
            </a:endParaRPr>
          </a:p>
          <a:p>
            <a:pPr algn="l" rtl="0" fontAlgn="base"/>
            <a:r>
              <a:rPr lang="en-GB" sz="1800" b="0" i="0" u="none" strike="noStrike" dirty="0">
                <a:effectLst/>
                <a:latin typeface="WordVisi_MSFontService"/>
              </a:rPr>
              <a:t>Nome del file: </a:t>
            </a:r>
            <a:r>
              <a:rPr lang="en-GB" sz="1800" b="0" i="0" u="none" strike="noStrike" dirty="0" err="1">
                <a:effectLst/>
                <a:latin typeface="WordVisi_MSFontService"/>
              </a:rPr>
              <a:t>Sessione_Cognome_Nome.pdf</a:t>
            </a:r>
            <a:r>
              <a:rPr lang="en-GB" sz="1800" b="0" i="0" u="none" strike="noStrike" dirty="0">
                <a:effectLst/>
                <a:latin typeface="WordVisiPilcrow_MSFontService"/>
              </a:rPr>
              <a:t> </a:t>
            </a:r>
          </a:p>
          <a:p>
            <a:pPr algn="l" rtl="0" fontAlgn="base"/>
            <a:endParaRPr lang="en-GB" dirty="0">
              <a:latin typeface="WordVisiPilcrow_MSFontService"/>
            </a:endParaRPr>
          </a:p>
          <a:p>
            <a:pPr algn="l" rtl="0" fontAlgn="base"/>
            <a:r>
              <a:rPr lang="en-GB" b="0" i="0" u="none" strike="noStrike" dirty="0">
                <a:effectLst/>
                <a:latin typeface="WordVisiPilcrow_MSFontService"/>
              </a:rPr>
              <a:t>Da </a:t>
            </a:r>
            <a:r>
              <a:rPr lang="en-GB" b="0" i="0" u="none" strike="noStrike" dirty="0" err="1">
                <a:effectLst/>
                <a:latin typeface="WordVisiPilcrow_MSFontService"/>
              </a:rPr>
              <a:t>inviare</a:t>
            </a:r>
            <a:r>
              <a:rPr lang="en-GB" b="0" i="0" u="none" strike="noStrike" dirty="0">
                <a:effectLst/>
                <a:latin typeface="WordVisiPilcrow_MSFontService"/>
              </a:rPr>
              <a:t> </a:t>
            </a:r>
            <a:r>
              <a:rPr lang="en-GB" b="0" i="0" u="none" strike="noStrike" dirty="0" err="1">
                <a:effectLst/>
                <a:latin typeface="WordVisiPilcrow_MSFontService"/>
              </a:rPr>
              <a:t>entro</a:t>
            </a:r>
            <a:r>
              <a:rPr lang="en-GB" b="0" i="0" u="none" strike="noStrike" dirty="0">
                <a:effectLst/>
                <a:latin typeface="WordVisiPilcrow_MSFontService"/>
              </a:rPr>
              <a:t> il 30 Settembre 2025 </a:t>
            </a:r>
            <a:r>
              <a:rPr lang="en-GB" b="0" i="0" u="none" strike="noStrike" dirty="0" err="1">
                <a:effectLst/>
                <a:latin typeface="WordVisiPilcrow_MSFontService"/>
              </a:rPr>
              <a:t>tramite</a:t>
            </a:r>
            <a:r>
              <a:rPr lang="en-GB" b="0" i="0" u="none" strike="noStrike" dirty="0">
                <a:effectLst/>
                <a:latin typeface="WordVisiPilcrow_MSFontService"/>
              </a:rPr>
              <a:t> apposite form </a:t>
            </a:r>
            <a:r>
              <a:rPr lang="en-GB" b="0" i="0" u="none" strike="noStrike" dirty="0" err="1">
                <a:effectLst/>
                <a:latin typeface="WordVisiPilcrow_MSFontService"/>
              </a:rPr>
              <a:t>alla</a:t>
            </a:r>
            <a:r>
              <a:rPr lang="en-GB" b="0" i="0" u="none" strike="noStrike" dirty="0">
                <a:effectLst/>
                <a:latin typeface="WordVisiPilcrow_MSFontService"/>
              </a:rPr>
              <a:t> </a:t>
            </a:r>
            <a:r>
              <a:rPr lang="en-GB" b="0" i="0" u="none" strike="noStrike" dirty="0" err="1">
                <a:effectLst/>
                <a:latin typeface="WordVisiPilcrow_MSFontService"/>
              </a:rPr>
              <a:t>pagina</a:t>
            </a:r>
            <a:endParaRPr lang="en-GB" b="0" i="0" u="none" strike="noStrike" dirty="0">
              <a:effectLst/>
              <a:latin typeface="WordVisiPilcrow_MSFontService"/>
            </a:endParaRPr>
          </a:p>
          <a:p>
            <a:pPr algn="l" rtl="0" fontAlgn="base"/>
            <a:r>
              <a:rPr lang="it-IT" b="0" i="0" u="none" strike="noStrike" dirty="0">
                <a:effectLst/>
                <a:latin typeface="Segoe UI" panose="020B0502040204020203" pitchFamily="34" charset="0"/>
              </a:rPr>
              <a:t>https://</a:t>
            </a:r>
            <a:r>
              <a:rPr lang="it-IT" b="0" i="0" u="none" strike="noStrike" dirty="0" err="1">
                <a:effectLst/>
                <a:latin typeface="Segoe UI" panose="020B0502040204020203" pitchFamily="34" charset="0"/>
              </a:rPr>
              <a:t>www.airpeventi.com</a:t>
            </a:r>
            <a:r>
              <a:rPr lang="it-IT" b="0" i="0" u="none" strike="noStrike" dirty="0">
                <a:effectLst/>
                <a:latin typeface="Segoe UI" panose="020B0502040204020203" pitchFamily="34" charset="0"/>
              </a:rPr>
              <a:t>/invio-materiale</a:t>
            </a:r>
            <a:endParaRPr lang="en-GB" b="0" i="0" u="none" strike="noStrike" dirty="0">
              <a:effectLst/>
              <a:latin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038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</TotalTime>
  <Words>59</Words>
  <Application>Microsoft Macintosh PowerPoint</Application>
  <PresentationFormat>Personalizzato</PresentationFormat>
  <Paragraphs>8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9" baseType="lpstr">
      <vt:lpstr>Aptos</vt:lpstr>
      <vt:lpstr>Aptos Display</vt:lpstr>
      <vt:lpstr>Arial</vt:lpstr>
      <vt:lpstr>Raleway</vt:lpstr>
      <vt:lpstr>Segoe UI</vt:lpstr>
      <vt:lpstr>WordVisi_MSFontService</vt:lpstr>
      <vt:lpstr>WordVisiPilcrow_MSFontService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Luisella Garlati</dc:creator>
  <cp:lastModifiedBy>Luisella Garlati</cp:lastModifiedBy>
  <cp:revision>4</cp:revision>
  <dcterms:created xsi:type="dcterms:W3CDTF">2025-07-22T07:53:45Z</dcterms:created>
  <dcterms:modified xsi:type="dcterms:W3CDTF">2025-08-01T05:39:06Z</dcterms:modified>
</cp:coreProperties>
</file>