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10288588" cy="1828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588D47-B66A-45DF-BBFA-E0D783AE7576}" v="160" dt="2025-09-22T16:06:47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94595"/>
  </p:normalViewPr>
  <p:slideViewPr>
    <p:cSldViewPr snapToGrid="0">
      <p:cViewPr varScale="1">
        <p:scale>
          <a:sx n="31" d="100"/>
          <a:sy n="31" d="100"/>
        </p:scale>
        <p:origin x="285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isella Garlati" userId="dbc04204-1e7b-49cd-9585-9544030e129c" providerId="ADAL" clId="{48B1E39C-2A93-4DB7-8BBB-AD2654A7B7F6}"/>
    <pc:docChg chg="modSld modMainMaster">
      <pc:chgData name="Luisella Garlati" userId="dbc04204-1e7b-49cd-9585-9544030e129c" providerId="ADAL" clId="{48B1E39C-2A93-4DB7-8BBB-AD2654A7B7F6}" dt="2025-09-22T16:07:36.548" v="162" actId="113"/>
      <pc:docMkLst>
        <pc:docMk/>
      </pc:docMkLst>
      <pc:sldChg chg="modSp mod setBg">
        <pc:chgData name="Luisella Garlati" userId="dbc04204-1e7b-49cd-9585-9544030e129c" providerId="ADAL" clId="{48B1E39C-2A93-4DB7-8BBB-AD2654A7B7F6}" dt="2025-09-22T16:07:36.548" v="162" actId="113"/>
        <pc:sldMkLst>
          <pc:docMk/>
          <pc:sldMk cId="1170038587" sldId="256"/>
        </pc:sldMkLst>
        <pc:spChg chg="mod">
          <ac:chgData name="Luisella Garlati" userId="dbc04204-1e7b-49cd-9585-9544030e129c" providerId="ADAL" clId="{48B1E39C-2A93-4DB7-8BBB-AD2654A7B7F6}" dt="2025-09-22T16:07:36.548" v="162" actId="113"/>
          <ac:spMkLst>
            <pc:docMk/>
            <pc:sldMk cId="1170038587" sldId="256"/>
            <ac:spMk id="2" creationId="{24234E1E-67A0-65D1-FA15-9416559998F7}"/>
          </ac:spMkLst>
        </pc:spChg>
        <pc:spChg chg="mod">
          <ac:chgData name="Luisella Garlati" userId="dbc04204-1e7b-49cd-9585-9544030e129c" providerId="ADAL" clId="{48B1E39C-2A93-4DB7-8BBB-AD2654A7B7F6}" dt="2025-09-22T16:02:46.881" v="9" actId="1076"/>
          <ac:spMkLst>
            <pc:docMk/>
            <pc:sldMk cId="1170038587" sldId="256"/>
            <ac:spMk id="4" creationId="{FE4F3EB1-AA54-61D3-C8CA-49AB81A28DA6}"/>
          </ac:spMkLst>
        </pc:spChg>
        <pc:spChg chg="mod">
          <ac:chgData name="Luisella Garlati" userId="dbc04204-1e7b-49cd-9585-9544030e129c" providerId="ADAL" clId="{48B1E39C-2A93-4DB7-8BBB-AD2654A7B7F6}" dt="2025-09-22T16:02:56.185" v="10" actId="1076"/>
          <ac:spMkLst>
            <pc:docMk/>
            <pc:sldMk cId="1170038587" sldId="256"/>
            <ac:spMk id="5" creationId="{9B72EE67-8C39-DA35-D18D-483AAC046987}"/>
          </ac:spMkLst>
        </pc:spChg>
        <pc:picChg chg="mod">
          <ac:chgData name="Luisella Garlati" userId="dbc04204-1e7b-49cd-9585-9544030e129c" providerId="ADAL" clId="{48B1E39C-2A93-4DB7-8BBB-AD2654A7B7F6}" dt="2025-09-22T16:02:14.456" v="5" actId="1076"/>
          <ac:picMkLst>
            <pc:docMk/>
            <pc:sldMk cId="1170038587" sldId="256"/>
            <ac:picMk id="6" creationId="{07403CDF-61C7-0ECA-734C-34E3D92A7B2A}"/>
          </ac:picMkLst>
        </pc:picChg>
      </pc:sldChg>
      <pc:sldMasterChg chg="modSp modSldLayout">
        <pc:chgData name="Luisella Garlati" userId="dbc04204-1e7b-49cd-9585-9544030e129c" providerId="ADAL" clId="{48B1E39C-2A93-4DB7-8BBB-AD2654A7B7F6}" dt="2025-09-22T16:01:06.516" v="2"/>
        <pc:sldMasterMkLst>
          <pc:docMk/>
          <pc:sldMasterMk cId="1447561507" sldId="2147483660"/>
        </pc:sldMasterMkLst>
        <pc:spChg chg="mod">
          <ac:chgData name="Luisella Garlati" userId="dbc04204-1e7b-49cd-9585-9544030e129c" providerId="ADAL" clId="{48B1E39C-2A93-4DB7-8BBB-AD2654A7B7F6}" dt="2025-09-22T16:01:06.516" v="2"/>
          <ac:spMkLst>
            <pc:docMk/>
            <pc:sldMasterMk cId="1447561507" sldId="2147483660"/>
            <ac:spMk id="2" creationId="{00000000-0000-0000-0000-000000000000}"/>
          </ac:spMkLst>
        </pc:spChg>
        <pc:spChg chg="mod">
          <ac:chgData name="Luisella Garlati" userId="dbc04204-1e7b-49cd-9585-9544030e129c" providerId="ADAL" clId="{48B1E39C-2A93-4DB7-8BBB-AD2654A7B7F6}" dt="2025-09-22T16:01:06.516" v="2"/>
          <ac:spMkLst>
            <pc:docMk/>
            <pc:sldMasterMk cId="1447561507" sldId="2147483660"/>
            <ac:spMk id="3" creationId="{00000000-0000-0000-0000-000000000000}"/>
          </ac:spMkLst>
        </pc:spChg>
        <pc:spChg chg="mod">
          <ac:chgData name="Luisella Garlati" userId="dbc04204-1e7b-49cd-9585-9544030e129c" providerId="ADAL" clId="{48B1E39C-2A93-4DB7-8BBB-AD2654A7B7F6}" dt="2025-09-22T16:01:06.516" v="2"/>
          <ac:spMkLst>
            <pc:docMk/>
            <pc:sldMasterMk cId="1447561507" sldId="2147483660"/>
            <ac:spMk id="4" creationId="{00000000-0000-0000-0000-000000000000}"/>
          </ac:spMkLst>
        </pc:spChg>
        <pc:spChg chg="mod">
          <ac:chgData name="Luisella Garlati" userId="dbc04204-1e7b-49cd-9585-9544030e129c" providerId="ADAL" clId="{48B1E39C-2A93-4DB7-8BBB-AD2654A7B7F6}" dt="2025-09-22T16:01:06.516" v="2"/>
          <ac:spMkLst>
            <pc:docMk/>
            <pc:sldMasterMk cId="1447561507" sldId="2147483660"/>
            <ac:spMk id="5" creationId="{00000000-0000-0000-0000-000000000000}"/>
          </ac:spMkLst>
        </pc:spChg>
        <pc:spChg chg="mod">
          <ac:chgData name="Luisella Garlati" userId="dbc04204-1e7b-49cd-9585-9544030e129c" providerId="ADAL" clId="{48B1E39C-2A93-4DB7-8BBB-AD2654A7B7F6}" dt="2025-09-22T16:01:06.516" v="2"/>
          <ac:spMkLst>
            <pc:docMk/>
            <pc:sldMasterMk cId="1447561507" sldId="2147483660"/>
            <ac:spMk id="6" creationId="{00000000-0000-0000-0000-000000000000}"/>
          </ac:spMkLst>
        </pc:spChg>
        <pc:sldLayoutChg chg="modSp">
          <pc:chgData name="Luisella Garlati" userId="dbc04204-1e7b-49cd-9585-9544030e129c" providerId="ADAL" clId="{48B1E39C-2A93-4DB7-8BBB-AD2654A7B7F6}" dt="2025-09-22T16:01:06.516" v="2"/>
          <pc:sldLayoutMkLst>
            <pc:docMk/>
            <pc:sldMasterMk cId="1447561507" sldId="2147483660"/>
            <pc:sldLayoutMk cId="1971665485" sldId="2147483661"/>
          </pc:sldLayoutMkLst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1971665485" sldId="2147483661"/>
              <ac:spMk id="2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1971665485" sldId="2147483661"/>
              <ac:spMk id="3" creationId="{00000000-0000-0000-0000-000000000000}"/>
            </ac:spMkLst>
          </pc:spChg>
        </pc:sldLayoutChg>
        <pc:sldLayoutChg chg="modSp">
          <pc:chgData name="Luisella Garlati" userId="dbc04204-1e7b-49cd-9585-9544030e129c" providerId="ADAL" clId="{48B1E39C-2A93-4DB7-8BBB-AD2654A7B7F6}" dt="2025-09-22T16:01:06.516" v="2"/>
          <pc:sldLayoutMkLst>
            <pc:docMk/>
            <pc:sldMasterMk cId="1447561507" sldId="2147483660"/>
            <pc:sldLayoutMk cId="3997832684" sldId="2147483663"/>
          </pc:sldLayoutMkLst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997832684" sldId="2147483663"/>
              <ac:spMk id="2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997832684" sldId="2147483663"/>
              <ac:spMk id="3" creationId="{00000000-0000-0000-0000-000000000000}"/>
            </ac:spMkLst>
          </pc:spChg>
        </pc:sldLayoutChg>
        <pc:sldLayoutChg chg="modSp">
          <pc:chgData name="Luisella Garlati" userId="dbc04204-1e7b-49cd-9585-9544030e129c" providerId="ADAL" clId="{48B1E39C-2A93-4DB7-8BBB-AD2654A7B7F6}" dt="2025-09-22T16:01:06.516" v="2"/>
          <pc:sldLayoutMkLst>
            <pc:docMk/>
            <pc:sldMasterMk cId="1447561507" sldId="2147483660"/>
            <pc:sldLayoutMk cId="3693021099" sldId="2147483664"/>
          </pc:sldLayoutMkLst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693021099" sldId="2147483664"/>
              <ac:spMk id="3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693021099" sldId="2147483664"/>
              <ac:spMk id="4" creationId="{00000000-0000-0000-0000-000000000000}"/>
            </ac:spMkLst>
          </pc:spChg>
        </pc:sldLayoutChg>
        <pc:sldLayoutChg chg="modSp">
          <pc:chgData name="Luisella Garlati" userId="dbc04204-1e7b-49cd-9585-9544030e129c" providerId="ADAL" clId="{48B1E39C-2A93-4DB7-8BBB-AD2654A7B7F6}" dt="2025-09-22T16:01:06.516" v="2"/>
          <pc:sldLayoutMkLst>
            <pc:docMk/>
            <pc:sldMasterMk cId="1447561507" sldId="2147483660"/>
            <pc:sldLayoutMk cId="702715541" sldId="2147483665"/>
          </pc:sldLayoutMkLst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702715541" sldId="2147483665"/>
              <ac:spMk id="2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702715541" sldId="2147483665"/>
              <ac:spMk id="3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702715541" sldId="2147483665"/>
              <ac:spMk id="4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702715541" sldId="2147483665"/>
              <ac:spMk id="5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702715541" sldId="2147483665"/>
              <ac:spMk id="6" creationId="{00000000-0000-0000-0000-000000000000}"/>
            </ac:spMkLst>
          </pc:spChg>
        </pc:sldLayoutChg>
        <pc:sldLayoutChg chg="modSp">
          <pc:chgData name="Luisella Garlati" userId="dbc04204-1e7b-49cd-9585-9544030e129c" providerId="ADAL" clId="{48B1E39C-2A93-4DB7-8BBB-AD2654A7B7F6}" dt="2025-09-22T16:01:06.516" v="2"/>
          <pc:sldLayoutMkLst>
            <pc:docMk/>
            <pc:sldMasterMk cId="1447561507" sldId="2147483660"/>
            <pc:sldLayoutMk cId="3929714590" sldId="2147483668"/>
          </pc:sldLayoutMkLst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929714590" sldId="2147483668"/>
              <ac:spMk id="2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929714590" sldId="2147483668"/>
              <ac:spMk id="3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929714590" sldId="2147483668"/>
              <ac:spMk id="4" creationId="{00000000-0000-0000-0000-000000000000}"/>
            </ac:spMkLst>
          </pc:spChg>
        </pc:sldLayoutChg>
        <pc:sldLayoutChg chg="modSp">
          <pc:chgData name="Luisella Garlati" userId="dbc04204-1e7b-49cd-9585-9544030e129c" providerId="ADAL" clId="{48B1E39C-2A93-4DB7-8BBB-AD2654A7B7F6}" dt="2025-09-22T16:01:06.516" v="2"/>
          <pc:sldLayoutMkLst>
            <pc:docMk/>
            <pc:sldMasterMk cId="1447561507" sldId="2147483660"/>
            <pc:sldLayoutMk cId="811627306" sldId="2147483669"/>
          </pc:sldLayoutMkLst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811627306" sldId="2147483669"/>
              <ac:spMk id="2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811627306" sldId="2147483669"/>
              <ac:spMk id="3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811627306" sldId="2147483669"/>
              <ac:spMk id="4" creationId="{00000000-0000-0000-0000-000000000000}"/>
            </ac:spMkLst>
          </pc:spChg>
        </pc:sldLayoutChg>
        <pc:sldLayoutChg chg="modSp">
          <pc:chgData name="Luisella Garlati" userId="dbc04204-1e7b-49cd-9585-9544030e129c" providerId="ADAL" clId="{48B1E39C-2A93-4DB7-8BBB-AD2654A7B7F6}" dt="2025-09-22T16:01:06.516" v="2"/>
          <pc:sldLayoutMkLst>
            <pc:docMk/>
            <pc:sldMasterMk cId="1447561507" sldId="2147483660"/>
            <pc:sldLayoutMk cId="3336348849" sldId="2147483671"/>
          </pc:sldLayoutMkLst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336348849" sldId="2147483671"/>
              <ac:spMk id="2" creationId="{00000000-0000-0000-0000-000000000000}"/>
            </ac:spMkLst>
          </pc:spChg>
          <pc:spChg chg="mod">
            <ac:chgData name="Luisella Garlati" userId="dbc04204-1e7b-49cd-9585-9544030e129c" providerId="ADAL" clId="{48B1E39C-2A93-4DB7-8BBB-AD2654A7B7F6}" dt="2025-09-22T16:01:06.516" v="2"/>
            <ac:spMkLst>
              <pc:docMk/>
              <pc:sldMasterMk cId="1447561507" sldId="2147483660"/>
              <pc:sldLayoutMk cId="3336348849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60B03C-F208-43D2-9693-CA1CDD1C0314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2560638" y="1143000"/>
            <a:ext cx="17367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75D2C8-A123-4A23-8E70-0099877AD7F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57297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1pPr>
    <a:lvl2pPr marL="519298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2pPr>
    <a:lvl3pPr marL="1038598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3pPr>
    <a:lvl4pPr marL="1557895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4pPr>
    <a:lvl5pPr marL="2077194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5pPr>
    <a:lvl6pPr marL="2596492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6pPr>
    <a:lvl7pPr marL="3115792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7pPr>
    <a:lvl8pPr marL="3635090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8pPr>
    <a:lvl9pPr marL="4154388" algn="l" defTabSz="1038598" rtl="0" eaLnBrk="1" latinLnBrk="0" hangingPunct="1">
      <a:defRPr sz="136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>
          <a:xfrm>
            <a:off x="2560638" y="1143000"/>
            <a:ext cx="1736725" cy="3086100"/>
          </a:xfrm>
        </p:spPr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75D2C8-A123-4A23-8E70-0099877AD7F2}" type="slidenum">
              <a:rPr lang="it-IT" smtClean="0"/>
              <a:t>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68509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1647" y="2992969"/>
            <a:ext cx="8745299" cy="6366933"/>
          </a:xfrm>
        </p:spPr>
        <p:txBody>
          <a:bodyPr anchor="b"/>
          <a:lstStyle>
            <a:lvl1pPr algn="ctr">
              <a:defRPr sz="6609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6075" y="9605437"/>
            <a:ext cx="7716442" cy="4415365"/>
          </a:xfrm>
        </p:spPr>
        <p:txBody>
          <a:bodyPr/>
          <a:lstStyle>
            <a:lvl1pPr marL="0" indent="0" algn="ctr">
              <a:buNone/>
              <a:defRPr sz="2643"/>
            </a:lvl1pPr>
            <a:lvl2pPr marL="503593" indent="0" algn="ctr">
              <a:buNone/>
              <a:defRPr sz="2203"/>
            </a:lvl2pPr>
            <a:lvl3pPr marL="1007186" indent="0" algn="ctr">
              <a:buNone/>
              <a:defRPr sz="1982"/>
            </a:lvl3pPr>
            <a:lvl4pPr marL="1510779" indent="0" algn="ctr">
              <a:buNone/>
              <a:defRPr sz="1763"/>
            </a:lvl4pPr>
            <a:lvl5pPr marL="2014372" indent="0" algn="ctr">
              <a:buNone/>
              <a:defRPr sz="1763"/>
            </a:lvl5pPr>
            <a:lvl6pPr marL="2517965" indent="0" algn="ctr">
              <a:buNone/>
              <a:defRPr sz="1763"/>
            </a:lvl6pPr>
            <a:lvl7pPr marL="3021558" indent="0" algn="ctr">
              <a:buNone/>
              <a:defRPr sz="1763"/>
            </a:lvl7pPr>
            <a:lvl8pPr marL="3525151" indent="0" algn="ctr">
              <a:buNone/>
              <a:defRPr sz="1763"/>
            </a:lvl8pPr>
            <a:lvl9pPr marL="4028744" indent="0" algn="ctr">
              <a:buNone/>
              <a:defRPr sz="1763"/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5848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31632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984" y="4559310"/>
            <a:ext cx="8873907" cy="7607299"/>
          </a:xfrm>
        </p:spPr>
        <p:txBody>
          <a:bodyPr anchor="b"/>
          <a:lstStyle>
            <a:lvl1pPr>
              <a:defRPr sz="6609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1984" y="12238577"/>
            <a:ext cx="8873907" cy="4000499"/>
          </a:xfrm>
        </p:spPr>
        <p:txBody>
          <a:bodyPr/>
          <a:lstStyle>
            <a:lvl1pPr marL="0" indent="0">
              <a:buNone/>
              <a:defRPr sz="2643">
                <a:solidFill>
                  <a:schemeClr val="tx1">
                    <a:tint val="82000"/>
                  </a:schemeClr>
                </a:solidFill>
              </a:defRPr>
            </a:lvl1pPr>
            <a:lvl2pPr marL="503593" indent="0">
              <a:buNone/>
              <a:defRPr sz="2203">
                <a:solidFill>
                  <a:schemeClr val="tx1">
                    <a:tint val="82000"/>
                  </a:schemeClr>
                </a:solidFill>
              </a:defRPr>
            </a:lvl2pPr>
            <a:lvl3pPr marL="1007186" indent="0">
              <a:buNone/>
              <a:defRPr sz="1982">
                <a:solidFill>
                  <a:schemeClr val="tx1">
                    <a:tint val="82000"/>
                  </a:schemeClr>
                </a:solidFill>
              </a:defRPr>
            </a:lvl3pPr>
            <a:lvl4pPr marL="1510779" indent="0">
              <a:buNone/>
              <a:defRPr sz="1763">
                <a:solidFill>
                  <a:schemeClr val="tx1">
                    <a:tint val="82000"/>
                  </a:schemeClr>
                </a:solidFill>
              </a:defRPr>
            </a:lvl4pPr>
            <a:lvl5pPr marL="2014372" indent="0">
              <a:buNone/>
              <a:defRPr sz="1763">
                <a:solidFill>
                  <a:schemeClr val="tx1">
                    <a:tint val="82000"/>
                  </a:schemeClr>
                </a:solidFill>
              </a:defRPr>
            </a:lvl5pPr>
            <a:lvl6pPr marL="2517965" indent="0">
              <a:buNone/>
              <a:defRPr sz="1763">
                <a:solidFill>
                  <a:schemeClr val="tx1">
                    <a:tint val="82000"/>
                  </a:schemeClr>
                </a:solidFill>
              </a:defRPr>
            </a:lvl6pPr>
            <a:lvl7pPr marL="3021558" indent="0">
              <a:buNone/>
              <a:defRPr sz="1763">
                <a:solidFill>
                  <a:schemeClr val="tx1">
                    <a:tint val="82000"/>
                  </a:schemeClr>
                </a:solidFill>
              </a:defRPr>
            </a:lvl7pPr>
            <a:lvl8pPr marL="3525151" indent="0">
              <a:buNone/>
              <a:defRPr sz="1763">
                <a:solidFill>
                  <a:schemeClr val="tx1">
                    <a:tint val="82000"/>
                  </a:schemeClr>
                </a:solidFill>
              </a:defRPr>
            </a:lvl8pPr>
            <a:lvl9pPr marL="4028744" indent="0">
              <a:buNone/>
              <a:defRPr sz="176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89719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7340" y="4868333"/>
            <a:ext cx="4372651" cy="1160356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8599" y="4868333"/>
            <a:ext cx="4372651" cy="1160356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16773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682" y="973676"/>
            <a:ext cx="8873907" cy="3534835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8681" y="4483106"/>
            <a:ext cx="4352554" cy="2197099"/>
          </a:xfrm>
        </p:spPr>
        <p:txBody>
          <a:bodyPr anchor="b"/>
          <a:lstStyle>
            <a:lvl1pPr marL="0" indent="0">
              <a:buNone/>
              <a:defRPr sz="2643" b="1"/>
            </a:lvl1pPr>
            <a:lvl2pPr marL="503593" indent="0">
              <a:buNone/>
              <a:defRPr sz="2203" b="1"/>
            </a:lvl2pPr>
            <a:lvl3pPr marL="1007186" indent="0">
              <a:buNone/>
              <a:defRPr sz="1982" b="1"/>
            </a:lvl3pPr>
            <a:lvl4pPr marL="1510779" indent="0">
              <a:buNone/>
              <a:defRPr sz="1763" b="1"/>
            </a:lvl4pPr>
            <a:lvl5pPr marL="2014372" indent="0">
              <a:buNone/>
              <a:defRPr sz="1763" b="1"/>
            </a:lvl5pPr>
            <a:lvl6pPr marL="2517965" indent="0">
              <a:buNone/>
              <a:defRPr sz="1763" b="1"/>
            </a:lvl6pPr>
            <a:lvl7pPr marL="3021558" indent="0">
              <a:buNone/>
              <a:defRPr sz="1763" b="1"/>
            </a:lvl7pPr>
            <a:lvl8pPr marL="3525151" indent="0">
              <a:buNone/>
              <a:defRPr sz="1763" b="1"/>
            </a:lvl8pPr>
            <a:lvl9pPr marL="4028744" indent="0">
              <a:buNone/>
              <a:defRPr sz="1763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8681" y="6680200"/>
            <a:ext cx="4352554" cy="982556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08600" y="4483106"/>
            <a:ext cx="4373989" cy="2197099"/>
          </a:xfrm>
        </p:spPr>
        <p:txBody>
          <a:bodyPr anchor="b"/>
          <a:lstStyle>
            <a:lvl1pPr marL="0" indent="0">
              <a:buNone/>
              <a:defRPr sz="2643" b="1"/>
            </a:lvl1pPr>
            <a:lvl2pPr marL="503593" indent="0">
              <a:buNone/>
              <a:defRPr sz="2203" b="1"/>
            </a:lvl2pPr>
            <a:lvl3pPr marL="1007186" indent="0">
              <a:buNone/>
              <a:defRPr sz="1982" b="1"/>
            </a:lvl3pPr>
            <a:lvl4pPr marL="1510779" indent="0">
              <a:buNone/>
              <a:defRPr sz="1763" b="1"/>
            </a:lvl4pPr>
            <a:lvl5pPr marL="2014372" indent="0">
              <a:buNone/>
              <a:defRPr sz="1763" b="1"/>
            </a:lvl5pPr>
            <a:lvl6pPr marL="2517965" indent="0">
              <a:buNone/>
              <a:defRPr sz="1763" b="1"/>
            </a:lvl6pPr>
            <a:lvl7pPr marL="3021558" indent="0">
              <a:buNone/>
              <a:defRPr sz="1763" b="1"/>
            </a:lvl7pPr>
            <a:lvl8pPr marL="3525151" indent="0">
              <a:buNone/>
              <a:defRPr sz="1763" b="1"/>
            </a:lvl8pPr>
            <a:lvl9pPr marL="4028744" indent="0">
              <a:buNone/>
              <a:defRPr sz="1763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08600" y="6680200"/>
            <a:ext cx="4373989" cy="982556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03493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56535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53960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680" y="1219200"/>
            <a:ext cx="3318338" cy="4267200"/>
          </a:xfrm>
        </p:spPr>
        <p:txBody>
          <a:bodyPr anchor="b"/>
          <a:lstStyle>
            <a:lvl1pPr>
              <a:defRPr sz="3524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3990" y="2633143"/>
            <a:ext cx="5208598" cy="12996333"/>
          </a:xfrm>
        </p:spPr>
        <p:txBody>
          <a:bodyPr/>
          <a:lstStyle>
            <a:lvl1pPr>
              <a:defRPr sz="3524"/>
            </a:lvl1pPr>
            <a:lvl2pPr>
              <a:defRPr sz="3085"/>
            </a:lvl2pPr>
            <a:lvl3pPr>
              <a:defRPr sz="2643"/>
            </a:lvl3pPr>
            <a:lvl4pPr>
              <a:defRPr sz="2203"/>
            </a:lvl4pPr>
            <a:lvl5pPr>
              <a:defRPr sz="2203"/>
            </a:lvl5pPr>
            <a:lvl6pPr>
              <a:defRPr sz="2203"/>
            </a:lvl6pPr>
            <a:lvl7pPr>
              <a:defRPr sz="2203"/>
            </a:lvl7pPr>
            <a:lvl8pPr>
              <a:defRPr sz="2203"/>
            </a:lvl8pPr>
            <a:lvl9pPr>
              <a:defRPr sz="2203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680" y="5486405"/>
            <a:ext cx="3318338" cy="10164235"/>
          </a:xfrm>
        </p:spPr>
        <p:txBody>
          <a:bodyPr/>
          <a:lstStyle>
            <a:lvl1pPr marL="0" indent="0">
              <a:buNone/>
              <a:defRPr sz="1763"/>
            </a:lvl1pPr>
            <a:lvl2pPr marL="503593" indent="0">
              <a:buNone/>
              <a:defRPr sz="1542"/>
            </a:lvl2pPr>
            <a:lvl3pPr marL="1007186" indent="0">
              <a:buNone/>
              <a:defRPr sz="1322"/>
            </a:lvl3pPr>
            <a:lvl4pPr marL="1510779" indent="0">
              <a:buNone/>
              <a:defRPr sz="1101"/>
            </a:lvl4pPr>
            <a:lvl5pPr marL="2014372" indent="0">
              <a:buNone/>
              <a:defRPr sz="1101"/>
            </a:lvl5pPr>
            <a:lvl6pPr marL="2517965" indent="0">
              <a:buNone/>
              <a:defRPr sz="1101"/>
            </a:lvl6pPr>
            <a:lvl7pPr marL="3021558" indent="0">
              <a:buNone/>
              <a:defRPr sz="1101"/>
            </a:lvl7pPr>
            <a:lvl8pPr marL="3525151" indent="0">
              <a:buNone/>
              <a:defRPr sz="1101"/>
            </a:lvl8pPr>
            <a:lvl9pPr marL="4028744" indent="0">
              <a:buNone/>
              <a:defRPr sz="110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66677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680" y="1219200"/>
            <a:ext cx="3318338" cy="4267200"/>
          </a:xfrm>
        </p:spPr>
        <p:txBody>
          <a:bodyPr anchor="b"/>
          <a:lstStyle>
            <a:lvl1pPr>
              <a:defRPr sz="3524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73990" y="2633143"/>
            <a:ext cx="5208598" cy="12996333"/>
          </a:xfrm>
        </p:spPr>
        <p:txBody>
          <a:bodyPr anchor="t"/>
          <a:lstStyle>
            <a:lvl1pPr marL="0" indent="0">
              <a:buNone/>
              <a:defRPr sz="3524"/>
            </a:lvl1pPr>
            <a:lvl2pPr marL="503593" indent="0">
              <a:buNone/>
              <a:defRPr sz="3085"/>
            </a:lvl2pPr>
            <a:lvl3pPr marL="1007186" indent="0">
              <a:buNone/>
              <a:defRPr sz="2643"/>
            </a:lvl3pPr>
            <a:lvl4pPr marL="1510779" indent="0">
              <a:buNone/>
              <a:defRPr sz="2203"/>
            </a:lvl4pPr>
            <a:lvl5pPr marL="2014372" indent="0">
              <a:buNone/>
              <a:defRPr sz="2203"/>
            </a:lvl5pPr>
            <a:lvl6pPr marL="2517965" indent="0">
              <a:buNone/>
              <a:defRPr sz="2203"/>
            </a:lvl6pPr>
            <a:lvl7pPr marL="3021558" indent="0">
              <a:buNone/>
              <a:defRPr sz="2203"/>
            </a:lvl7pPr>
            <a:lvl8pPr marL="3525151" indent="0">
              <a:buNone/>
              <a:defRPr sz="2203"/>
            </a:lvl8pPr>
            <a:lvl9pPr marL="4028744" indent="0">
              <a:buNone/>
              <a:defRPr sz="2203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680" y="5486405"/>
            <a:ext cx="3318338" cy="10164235"/>
          </a:xfrm>
        </p:spPr>
        <p:txBody>
          <a:bodyPr/>
          <a:lstStyle>
            <a:lvl1pPr marL="0" indent="0">
              <a:buNone/>
              <a:defRPr sz="1763"/>
            </a:lvl1pPr>
            <a:lvl2pPr marL="503593" indent="0">
              <a:buNone/>
              <a:defRPr sz="1542"/>
            </a:lvl2pPr>
            <a:lvl3pPr marL="1007186" indent="0">
              <a:buNone/>
              <a:defRPr sz="1322"/>
            </a:lvl3pPr>
            <a:lvl4pPr marL="1510779" indent="0">
              <a:buNone/>
              <a:defRPr sz="1101"/>
            </a:lvl4pPr>
            <a:lvl5pPr marL="2014372" indent="0">
              <a:buNone/>
              <a:defRPr sz="1101"/>
            </a:lvl5pPr>
            <a:lvl6pPr marL="2517965" indent="0">
              <a:buNone/>
              <a:defRPr sz="1101"/>
            </a:lvl6pPr>
            <a:lvl7pPr marL="3021558" indent="0">
              <a:buNone/>
              <a:defRPr sz="1101"/>
            </a:lvl7pPr>
            <a:lvl8pPr marL="3525151" indent="0">
              <a:buNone/>
              <a:defRPr sz="1101"/>
            </a:lvl8pPr>
            <a:lvl9pPr marL="4028744" indent="0">
              <a:buNone/>
              <a:defRPr sz="110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90614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58963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2771" y="973672"/>
            <a:ext cx="2218478" cy="15498235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07343" y="973672"/>
            <a:ext cx="6526822" cy="15498235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98355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07343" y="973676"/>
            <a:ext cx="8873907" cy="3534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343" y="4868333"/>
            <a:ext cx="8873907" cy="11603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7342" y="16950276"/>
            <a:ext cx="2314933" cy="9736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2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8BDE90-BB96-4B44-9E78-E960FC17B353}" type="datetimeFigureOut">
              <a:rPr lang="it-IT" smtClean="0"/>
              <a:t>26/09/2025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08097" y="16950276"/>
            <a:ext cx="3472398" cy="9736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2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266316" y="16950276"/>
            <a:ext cx="2314933" cy="9736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2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84100D-23F2-4BF7-AD2F-1B021C8DE29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74503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007186" rtl="0" eaLnBrk="1" latinLnBrk="0" hangingPunct="1">
        <a:lnSpc>
          <a:spcPct val="90000"/>
        </a:lnSpc>
        <a:spcBef>
          <a:spcPct val="0"/>
        </a:spcBef>
        <a:buNone/>
        <a:defRPr sz="484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1797" indent="-251797" algn="l" defTabSz="1007186" rtl="0" eaLnBrk="1" latinLnBrk="0" hangingPunct="1">
        <a:lnSpc>
          <a:spcPct val="90000"/>
        </a:lnSpc>
        <a:spcBef>
          <a:spcPts val="1101"/>
        </a:spcBef>
        <a:buFont typeface="Arial" panose="020B0604020202020204" pitchFamily="34" charset="0"/>
        <a:buChar char="•"/>
        <a:defRPr sz="3085" kern="1200">
          <a:solidFill>
            <a:schemeClr val="tx1"/>
          </a:solidFill>
          <a:latin typeface="+mn-lt"/>
          <a:ea typeface="+mn-ea"/>
          <a:cs typeface="+mn-cs"/>
        </a:defRPr>
      </a:lvl1pPr>
      <a:lvl2pPr marL="755390" indent="-251797" algn="l" defTabSz="1007186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2643" kern="1200">
          <a:solidFill>
            <a:schemeClr val="tx1"/>
          </a:solidFill>
          <a:latin typeface="+mn-lt"/>
          <a:ea typeface="+mn-ea"/>
          <a:cs typeface="+mn-cs"/>
        </a:defRPr>
      </a:lvl2pPr>
      <a:lvl3pPr marL="1258983" indent="-251797" algn="l" defTabSz="1007186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2203" kern="1200">
          <a:solidFill>
            <a:schemeClr val="tx1"/>
          </a:solidFill>
          <a:latin typeface="+mn-lt"/>
          <a:ea typeface="+mn-ea"/>
          <a:cs typeface="+mn-cs"/>
        </a:defRPr>
      </a:lvl3pPr>
      <a:lvl4pPr marL="1762576" indent="-251797" algn="l" defTabSz="1007186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2" kern="1200">
          <a:solidFill>
            <a:schemeClr val="tx1"/>
          </a:solidFill>
          <a:latin typeface="+mn-lt"/>
          <a:ea typeface="+mn-ea"/>
          <a:cs typeface="+mn-cs"/>
        </a:defRPr>
      </a:lvl4pPr>
      <a:lvl5pPr marL="2266169" indent="-251797" algn="l" defTabSz="1007186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2" kern="1200">
          <a:solidFill>
            <a:schemeClr val="tx1"/>
          </a:solidFill>
          <a:latin typeface="+mn-lt"/>
          <a:ea typeface="+mn-ea"/>
          <a:cs typeface="+mn-cs"/>
        </a:defRPr>
      </a:lvl5pPr>
      <a:lvl6pPr marL="2769762" indent="-251797" algn="l" defTabSz="1007186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2" kern="1200">
          <a:solidFill>
            <a:schemeClr val="tx1"/>
          </a:solidFill>
          <a:latin typeface="+mn-lt"/>
          <a:ea typeface="+mn-ea"/>
          <a:cs typeface="+mn-cs"/>
        </a:defRPr>
      </a:lvl6pPr>
      <a:lvl7pPr marL="3273355" indent="-251797" algn="l" defTabSz="1007186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2" kern="1200">
          <a:solidFill>
            <a:schemeClr val="tx1"/>
          </a:solidFill>
          <a:latin typeface="+mn-lt"/>
          <a:ea typeface="+mn-ea"/>
          <a:cs typeface="+mn-cs"/>
        </a:defRPr>
      </a:lvl7pPr>
      <a:lvl8pPr marL="3776948" indent="-251797" algn="l" defTabSz="1007186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2" kern="1200">
          <a:solidFill>
            <a:schemeClr val="tx1"/>
          </a:solidFill>
          <a:latin typeface="+mn-lt"/>
          <a:ea typeface="+mn-ea"/>
          <a:cs typeface="+mn-cs"/>
        </a:defRPr>
      </a:lvl8pPr>
      <a:lvl9pPr marL="4280541" indent="-251797" algn="l" defTabSz="1007186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1pPr>
      <a:lvl2pPr marL="503593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2pPr>
      <a:lvl3pPr marL="1007186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3pPr>
      <a:lvl4pPr marL="1510779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4pPr>
      <a:lvl5pPr marL="2014372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5pPr>
      <a:lvl6pPr marL="2517965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6pPr>
      <a:lvl7pPr marL="3021558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7pPr>
      <a:lvl8pPr marL="3525151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8pPr>
      <a:lvl9pPr marL="4028744" algn="l" defTabSz="1007186" rtl="0" eaLnBrk="1" latinLnBrk="0" hangingPunct="1">
        <a:defRPr sz="198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5000"/>
            <a:lum/>
          </a:blip>
          <a:srcRect/>
          <a:stretch>
            <a:fillRect l="-39000" t="-5000" r="-5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tangolo 3">
            <a:extLst>
              <a:ext uri="{FF2B5EF4-FFF2-40B4-BE49-F238E27FC236}">
                <a16:creationId xmlns:a16="http://schemas.microsoft.com/office/drawing/2014/main" id="{FE4F3EB1-AA54-61D3-C8CA-49AB81A28DA6}"/>
              </a:ext>
            </a:extLst>
          </p:cNvPr>
          <p:cNvSpPr/>
          <p:nvPr/>
        </p:nvSpPr>
        <p:spPr>
          <a:xfrm>
            <a:off x="18244" y="17415615"/>
            <a:ext cx="10330204" cy="865337"/>
          </a:xfrm>
          <a:prstGeom prst="rect">
            <a:avLst/>
          </a:prstGeom>
          <a:solidFill>
            <a:srgbClr val="24A4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it-IT" sz="2168"/>
          </a:p>
        </p:txBody>
      </p:sp>
      <p:sp>
        <p:nvSpPr>
          <p:cNvPr id="5" name="Sottotitolo 2">
            <a:extLst>
              <a:ext uri="{FF2B5EF4-FFF2-40B4-BE49-F238E27FC236}">
                <a16:creationId xmlns:a16="http://schemas.microsoft.com/office/drawing/2014/main" id="{9B72EE67-8C39-DA35-D18D-483AAC0469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594" y="17563785"/>
            <a:ext cx="10072853" cy="499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it-IT" altLang="it-IT" sz="1805" b="1" i="1" dirty="0">
                <a:solidFill>
                  <a:schemeClr val="bg1"/>
                </a:solidFill>
                <a:latin typeface="Raleway" pitchFamily="2" charset="0"/>
                <a:cs typeface="Lato" panose="020F0502020204030203" pitchFamily="34" charset="0"/>
              </a:rPr>
              <a:t>XXXIX Congresso Nazionale AIRP di Radioprotezione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it-IT" altLang="it-IT" sz="1805" b="1" i="1" dirty="0">
                <a:solidFill>
                  <a:schemeClr val="bg1"/>
                </a:solidFill>
                <a:latin typeface="Raleway" pitchFamily="2" charset="0"/>
                <a:cs typeface="Lato" panose="020F0502020204030203" pitchFamily="34" charset="0"/>
              </a:rPr>
              <a:t> </a:t>
            </a:r>
            <a:r>
              <a:rPr lang="it-IT" altLang="it-IT" sz="1805" b="1" dirty="0">
                <a:solidFill>
                  <a:schemeClr val="bg1"/>
                </a:solidFill>
                <a:latin typeface="Raleway" pitchFamily="2" charset="0"/>
                <a:cs typeface="Lato" panose="020F0502020204030203" pitchFamily="34" charset="0"/>
              </a:rPr>
              <a:t>Padova 29 – 31 ottobre 2025 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7403CDF-61C7-0ECA-734C-34E3D92A7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847" y="267432"/>
            <a:ext cx="1616846" cy="161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24234E1E-67A0-65D1-FA15-9416559998F7}"/>
              </a:ext>
            </a:extLst>
          </p:cNvPr>
          <p:cNvSpPr txBox="1"/>
          <p:nvPr/>
        </p:nvSpPr>
        <p:spPr>
          <a:xfrm>
            <a:off x="995703" y="5192566"/>
            <a:ext cx="7791587" cy="3101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2446" dirty="0">
                <a:latin typeface="WordVisi_MSFontService"/>
              </a:rPr>
              <a:t>Display diagonal. 55’</a:t>
            </a:r>
            <a:r>
              <a:rPr lang="en-GB" sz="2446" dirty="0">
                <a:latin typeface="WordVisiPilcrow_MSFontService"/>
              </a:rPr>
              <a:t>’</a:t>
            </a:r>
            <a:endParaRPr lang="en-GB" sz="2446" dirty="0">
              <a:latin typeface="Segoe UI" panose="020B0502040204020203" pitchFamily="34" charset="0"/>
            </a:endParaRPr>
          </a:p>
          <a:p>
            <a:pPr algn="l" rtl="0" fontAlgn="base"/>
            <a:r>
              <a:rPr lang="en-GB" sz="2446" dirty="0" err="1">
                <a:latin typeface="WordVisi_MSFontService"/>
              </a:rPr>
              <a:t>Risoluzione</a:t>
            </a:r>
            <a:r>
              <a:rPr lang="en-GB" sz="2446" dirty="0">
                <a:latin typeface="WordVisi_MSFontService"/>
              </a:rPr>
              <a:t>: full </a:t>
            </a:r>
            <a:r>
              <a:rPr lang="en-GB" sz="2446" dirty="0" err="1">
                <a:latin typeface="WordVisi_MSFontService"/>
              </a:rPr>
              <a:t>hd</a:t>
            </a:r>
            <a:r>
              <a:rPr lang="en-GB" sz="2446" dirty="0">
                <a:latin typeface="WordVisi_MSFontService"/>
              </a:rPr>
              <a:t> – </a:t>
            </a:r>
            <a:r>
              <a:rPr lang="it-IT" sz="2446" dirty="0">
                <a:latin typeface="WordVisi_MSFontService"/>
              </a:rPr>
              <a:t>1080 pixel in orizzontale (base) x 1920 pixel in verticale</a:t>
            </a:r>
          </a:p>
          <a:p>
            <a:pPr algn="l" rtl="0" fontAlgn="base"/>
            <a:r>
              <a:rPr lang="en-GB" sz="2446" dirty="0">
                <a:latin typeface="WordVisi_MSFontService"/>
              </a:rPr>
              <a:t>Nome del file: Sessione_Cognome_Nome.pdf</a:t>
            </a:r>
            <a:r>
              <a:rPr lang="en-GB" sz="2446" dirty="0">
                <a:latin typeface="WordVisiPilcrow_MSFontService"/>
              </a:rPr>
              <a:t> </a:t>
            </a:r>
          </a:p>
          <a:p>
            <a:pPr algn="l" rtl="0" fontAlgn="base"/>
            <a:endParaRPr lang="en-GB" sz="2446" dirty="0">
              <a:latin typeface="WordVisiPilcrow_MSFontService"/>
            </a:endParaRPr>
          </a:p>
          <a:p>
            <a:pPr algn="l" rtl="0" fontAlgn="base"/>
            <a:r>
              <a:rPr lang="en-GB" sz="2446" dirty="0">
                <a:latin typeface="WordVisiPilcrow_MSFontService"/>
              </a:rPr>
              <a:t>Da </a:t>
            </a:r>
            <a:r>
              <a:rPr lang="en-GB" sz="2446" dirty="0" err="1">
                <a:latin typeface="WordVisiPilcrow_MSFontService"/>
              </a:rPr>
              <a:t>inviare</a:t>
            </a:r>
            <a:r>
              <a:rPr lang="en-GB" sz="2446" dirty="0">
                <a:latin typeface="WordVisiPilcrow_MSFontService"/>
              </a:rPr>
              <a:t> </a:t>
            </a:r>
            <a:r>
              <a:rPr lang="en-GB" sz="2446" dirty="0" err="1">
                <a:latin typeface="WordVisiPilcrow_MSFontService"/>
              </a:rPr>
              <a:t>entro</a:t>
            </a:r>
            <a:r>
              <a:rPr lang="en-GB" sz="2446" dirty="0">
                <a:latin typeface="WordVisiPilcrow_MSFontService"/>
              </a:rPr>
              <a:t> il </a:t>
            </a:r>
            <a:r>
              <a:rPr lang="en-GB" sz="2446" b="1" dirty="0">
                <a:latin typeface="WordVisiPilcrow_MSFontService"/>
              </a:rPr>
              <a:t>04 Ottobre 2025 </a:t>
            </a:r>
            <a:r>
              <a:rPr lang="en-GB" sz="2446" dirty="0" err="1">
                <a:latin typeface="WordVisiPilcrow_MSFontService"/>
              </a:rPr>
              <a:t>tramite</a:t>
            </a:r>
            <a:r>
              <a:rPr lang="en-GB" sz="2446" dirty="0">
                <a:latin typeface="WordVisiPilcrow_MSFontService"/>
              </a:rPr>
              <a:t> apposite form </a:t>
            </a:r>
            <a:r>
              <a:rPr lang="en-GB" sz="2446" dirty="0" err="1">
                <a:latin typeface="WordVisiPilcrow_MSFontService"/>
              </a:rPr>
              <a:t>alla</a:t>
            </a:r>
            <a:r>
              <a:rPr lang="en-GB" sz="2446" dirty="0">
                <a:latin typeface="WordVisiPilcrow_MSFontService"/>
              </a:rPr>
              <a:t> </a:t>
            </a:r>
            <a:r>
              <a:rPr lang="en-GB" sz="2446" dirty="0" err="1">
                <a:latin typeface="WordVisiPilcrow_MSFontService"/>
              </a:rPr>
              <a:t>pagina</a:t>
            </a:r>
            <a:endParaRPr lang="en-GB" sz="2446" dirty="0">
              <a:latin typeface="WordVisiPilcrow_MSFontService"/>
            </a:endParaRPr>
          </a:p>
          <a:p>
            <a:pPr algn="l" rtl="0" fontAlgn="base"/>
            <a:r>
              <a:rPr lang="it-IT" sz="2446" dirty="0">
                <a:latin typeface="Segoe UI" panose="020B0502040204020203" pitchFamily="34" charset="0"/>
              </a:rPr>
              <a:t>https://</a:t>
            </a:r>
            <a:r>
              <a:rPr lang="it-IT" sz="2446" dirty="0" err="1">
                <a:latin typeface="Segoe UI" panose="020B0502040204020203" pitchFamily="34" charset="0"/>
              </a:rPr>
              <a:t>www.airpeventi.com</a:t>
            </a:r>
            <a:r>
              <a:rPr lang="it-IT" sz="2446" dirty="0">
                <a:latin typeface="Segoe UI" panose="020B0502040204020203" pitchFamily="34" charset="0"/>
              </a:rPr>
              <a:t>/invio-materiale</a:t>
            </a:r>
            <a:endParaRPr lang="en-GB" sz="2446" dirty="0"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0038587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Tema di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Tema di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68</Words>
  <Application>Microsoft Office PowerPoint</Application>
  <PresentationFormat>Personalizzato</PresentationFormat>
  <Paragraphs>9</Paragraphs>
  <Slides>1</Slides>
  <Notes>1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7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</vt:i4>
      </vt:variant>
    </vt:vector>
  </HeadingPairs>
  <TitlesOfParts>
    <vt:vector size="9" baseType="lpstr">
      <vt:lpstr>Aptos</vt:lpstr>
      <vt:lpstr>Aptos Display</vt:lpstr>
      <vt:lpstr>Arial</vt:lpstr>
      <vt:lpstr>Raleway</vt:lpstr>
      <vt:lpstr>Segoe UI</vt:lpstr>
      <vt:lpstr>WordVisi_MSFontService</vt:lpstr>
      <vt:lpstr>WordVisiPilcrow_MSFontService</vt:lpstr>
      <vt:lpstr>Tema di Office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Luisella Garlati</dc:creator>
  <cp:lastModifiedBy>Lucia Faraco</cp:lastModifiedBy>
  <cp:revision>6</cp:revision>
  <dcterms:created xsi:type="dcterms:W3CDTF">2025-07-22T07:53:45Z</dcterms:created>
  <dcterms:modified xsi:type="dcterms:W3CDTF">2025-09-26T15:08:27Z</dcterms:modified>
</cp:coreProperties>
</file>